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70" r:id="rId7"/>
    <p:sldId id="266" r:id="rId8"/>
    <p:sldId id="267" r:id="rId9"/>
    <p:sldId id="268" r:id="rId10"/>
    <p:sldId id="260" r:id="rId11"/>
    <p:sldId id="265" r:id="rId12"/>
    <p:sldId id="269" r:id="rId13"/>
    <p:sldId id="264" r:id="rId14"/>
  </p:sldIdLst>
  <p:sldSz cx="18288000" cy="10287000"/>
  <p:notesSz cx="6858000" cy="9144000"/>
  <p:embeddedFontLst>
    <p:embeddedFont>
      <p:font typeface="Gmarket Sans Bold" panose="020B0600000101010101" charset="-127"/>
      <p:bold r:id="rId15"/>
    </p:embeddedFont>
    <p:embeddedFont>
      <p:font typeface="Gmarket Sans Light" panose="020B0600000101010101" charset="-127"/>
      <p:regular r:id="rId16"/>
    </p:embeddedFont>
    <p:embeddedFont>
      <p:font typeface="Gmarket Sans Medium" panose="020B0600000101010101" charset="-127"/>
      <p:regular r:id="rId17"/>
    </p:embeddedFont>
    <p:embeddedFont>
      <p:font typeface="Noto Sans CJK KR Regular" panose="020B0600000101010101" charset="-12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B13A26-D4D2-4EC3-B6D5-BD6820BB7F3A}" v="29" dt="2025-01-15T11:11:32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28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경식 한" userId="9360c5bd5d7fe113" providerId="LiveId" clId="{92B13A26-D4D2-4EC3-B6D5-BD6820BB7F3A}"/>
    <pc:docChg chg="undo custSel addSld delSld modSld">
      <pc:chgData name="경식 한" userId="9360c5bd5d7fe113" providerId="LiveId" clId="{92B13A26-D4D2-4EC3-B6D5-BD6820BB7F3A}" dt="2025-01-15T11:17:14.086" v="1197" actId="1035"/>
      <pc:docMkLst>
        <pc:docMk/>
      </pc:docMkLst>
      <pc:sldChg chg="modSp mod">
        <pc:chgData name="경식 한" userId="9360c5bd5d7fe113" providerId="LiveId" clId="{92B13A26-D4D2-4EC3-B6D5-BD6820BB7F3A}" dt="2025-01-15T11:17:14.086" v="1197" actId="1035"/>
        <pc:sldMkLst>
          <pc:docMk/>
          <pc:sldMk cId="0" sldId="258"/>
        </pc:sldMkLst>
        <pc:spChg chg="mod">
          <ac:chgData name="경식 한" userId="9360c5bd5d7fe113" providerId="LiveId" clId="{92B13A26-D4D2-4EC3-B6D5-BD6820BB7F3A}" dt="2025-01-15T11:17:14.086" v="1197" actId="1035"/>
          <ac:spMkLst>
            <pc:docMk/>
            <pc:sldMk cId="0" sldId="258"/>
            <ac:spMk id="14" creationId="{00000000-0000-0000-0000-000000000000}"/>
          </ac:spMkLst>
        </pc:spChg>
      </pc:sldChg>
      <pc:sldChg chg="addSp delSp modSp mod">
        <pc:chgData name="경식 한" userId="9360c5bd5d7fe113" providerId="LiveId" clId="{92B13A26-D4D2-4EC3-B6D5-BD6820BB7F3A}" dt="2025-01-15T11:16:54.255" v="1193" actId="171"/>
        <pc:sldMkLst>
          <pc:docMk/>
          <pc:sldMk cId="0" sldId="260"/>
        </pc:sldMkLst>
        <pc:picChg chg="add mod ord">
          <ac:chgData name="경식 한" userId="9360c5bd5d7fe113" providerId="LiveId" clId="{92B13A26-D4D2-4EC3-B6D5-BD6820BB7F3A}" dt="2025-01-15T11:16:54.255" v="1193" actId="171"/>
          <ac:picMkLst>
            <pc:docMk/>
            <pc:sldMk cId="0" sldId="260"/>
            <ac:picMk id="15" creationId="{1C9A4664-9BE2-12AC-5A55-4DC0C7DAC8E2}"/>
          </ac:picMkLst>
        </pc:picChg>
        <pc:picChg chg="add del mod">
          <ac:chgData name="경식 한" userId="9360c5bd5d7fe113" providerId="LiveId" clId="{92B13A26-D4D2-4EC3-B6D5-BD6820BB7F3A}" dt="2025-01-15T11:11:30.119" v="1106" actId="21"/>
          <ac:picMkLst>
            <pc:docMk/>
            <pc:sldMk cId="0" sldId="260"/>
            <ac:picMk id="19" creationId="{6F618234-DB3B-A0B9-85C3-7F9D1BBF0119}"/>
          </ac:picMkLst>
        </pc:picChg>
        <pc:picChg chg="add del mod">
          <ac:chgData name="경식 한" userId="9360c5bd5d7fe113" providerId="LiveId" clId="{92B13A26-D4D2-4EC3-B6D5-BD6820BB7F3A}" dt="2025-01-15T11:11:30.119" v="1106" actId="21"/>
          <ac:picMkLst>
            <pc:docMk/>
            <pc:sldMk cId="0" sldId="260"/>
            <ac:picMk id="21" creationId="{FC85905A-094D-91BE-5F20-E1AC45619802}"/>
          </ac:picMkLst>
        </pc:picChg>
        <pc:picChg chg="add del mod">
          <ac:chgData name="경식 한" userId="9360c5bd5d7fe113" providerId="LiveId" clId="{92B13A26-D4D2-4EC3-B6D5-BD6820BB7F3A}" dt="2025-01-15T11:11:30.119" v="1106" actId="21"/>
          <ac:picMkLst>
            <pc:docMk/>
            <pc:sldMk cId="0" sldId="260"/>
            <ac:picMk id="23" creationId="{91BE1CFE-B020-BEE6-C2EE-8FB45B582642}"/>
          </ac:picMkLst>
        </pc:picChg>
        <pc:picChg chg="add del mod">
          <ac:chgData name="경식 한" userId="9360c5bd5d7fe113" providerId="LiveId" clId="{92B13A26-D4D2-4EC3-B6D5-BD6820BB7F3A}" dt="2025-01-15T11:11:09.495" v="1098" actId="21"/>
          <ac:picMkLst>
            <pc:docMk/>
            <pc:sldMk cId="0" sldId="260"/>
            <ac:picMk id="26" creationId="{C9505EF7-5470-D0BC-6A44-0B96122C5BCA}"/>
          </ac:picMkLst>
        </pc:picChg>
        <pc:picChg chg="del">
          <ac:chgData name="경식 한" userId="9360c5bd5d7fe113" providerId="LiveId" clId="{92B13A26-D4D2-4EC3-B6D5-BD6820BB7F3A}" dt="2025-01-15T10:34:37.846" v="969" actId="478"/>
          <ac:picMkLst>
            <pc:docMk/>
            <pc:sldMk cId="0" sldId="260"/>
            <ac:picMk id="27" creationId="{C7230035-EC5B-8E40-5836-1C4BBECCA6D1}"/>
          </ac:picMkLst>
        </pc:picChg>
        <pc:picChg chg="del">
          <ac:chgData name="경식 한" userId="9360c5bd5d7fe113" providerId="LiveId" clId="{92B13A26-D4D2-4EC3-B6D5-BD6820BB7F3A}" dt="2025-01-15T10:34:38.358" v="970" actId="478"/>
          <ac:picMkLst>
            <pc:docMk/>
            <pc:sldMk cId="0" sldId="260"/>
            <ac:picMk id="28" creationId="{DB2B4C7B-A02F-61A9-EE65-4F771DACADE5}"/>
          </ac:picMkLst>
        </pc:picChg>
        <pc:picChg chg="del">
          <ac:chgData name="경식 한" userId="9360c5bd5d7fe113" providerId="LiveId" clId="{92B13A26-D4D2-4EC3-B6D5-BD6820BB7F3A}" dt="2025-01-15T10:34:38.792" v="971" actId="478"/>
          <ac:picMkLst>
            <pc:docMk/>
            <pc:sldMk cId="0" sldId="260"/>
            <ac:picMk id="29" creationId="{669FB775-9412-2726-D4A2-6F4EB2E993AF}"/>
          </ac:picMkLst>
        </pc:picChg>
        <pc:picChg chg="del">
          <ac:chgData name="경식 한" userId="9360c5bd5d7fe113" providerId="LiveId" clId="{92B13A26-D4D2-4EC3-B6D5-BD6820BB7F3A}" dt="2025-01-15T10:34:39.415" v="972" actId="478"/>
          <ac:picMkLst>
            <pc:docMk/>
            <pc:sldMk cId="0" sldId="260"/>
            <ac:picMk id="30" creationId="{4E7174E8-183D-D2FA-562B-9CDA5CD1A221}"/>
          </ac:picMkLst>
        </pc:picChg>
        <pc:picChg chg="add del mod">
          <ac:chgData name="경식 한" userId="9360c5bd5d7fe113" providerId="LiveId" clId="{92B13A26-D4D2-4EC3-B6D5-BD6820BB7F3A}" dt="2025-01-15T11:11:09.495" v="1098" actId="21"/>
          <ac:picMkLst>
            <pc:docMk/>
            <pc:sldMk cId="0" sldId="260"/>
            <ac:picMk id="32" creationId="{63EB9174-7796-FFA8-628D-4E6AF6B0B1A9}"/>
          </ac:picMkLst>
        </pc:picChg>
        <pc:picChg chg="add mod modCrop">
          <ac:chgData name="경식 한" userId="9360c5bd5d7fe113" providerId="LiveId" clId="{92B13A26-D4D2-4EC3-B6D5-BD6820BB7F3A}" dt="2025-01-15T11:15:23.822" v="1164" actId="1076"/>
          <ac:picMkLst>
            <pc:docMk/>
            <pc:sldMk cId="0" sldId="260"/>
            <ac:picMk id="34" creationId="{7F8F334C-3CF0-6A85-6D4C-C270B424F356}"/>
          </ac:picMkLst>
        </pc:picChg>
        <pc:picChg chg="add mod">
          <ac:chgData name="경식 한" userId="9360c5bd5d7fe113" providerId="LiveId" clId="{92B13A26-D4D2-4EC3-B6D5-BD6820BB7F3A}" dt="2025-01-15T11:16:17.452" v="1176" actId="14100"/>
          <ac:picMkLst>
            <pc:docMk/>
            <pc:sldMk cId="0" sldId="260"/>
            <ac:picMk id="36" creationId="{B37A90A5-B37E-B99B-A86B-B5AFD9C7B21C}"/>
          </ac:picMkLst>
        </pc:picChg>
        <pc:picChg chg="add mod">
          <ac:chgData name="경식 한" userId="9360c5bd5d7fe113" providerId="LiveId" clId="{92B13A26-D4D2-4EC3-B6D5-BD6820BB7F3A}" dt="2025-01-15T11:16:22.931" v="1178" actId="14100"/>
          <ac:picMkLst>
            <pc:docMk/>
            <pc:sldMk cId="0" sldId="260"/>
            <ac:picMk id="38" creationId="{CB4ED8E6-EE3A-9C6F-2E96-2DEE2EF57ABF}"/>
          </ac:picMkLst>
        </pc:picChg>
        <pc:picChg chg="add mod">
          <ac:chgData name="경식 한" userId="9360c5bd5d7fe113" providerId="LiveId" clId="{92B13A26-D4D2-4EC3-B6D5-BD6820BB7F3A}" dt="2025-01-15T11:16:31.672" v="1181" actId="14100"/>
          <ac:picMkLst>
            <pc:docMk/>
            <pc:sldMk cId="0" sldId="260"/>
            <ac:picMk id="40" creationId="{7EDECA09-2C57-0DA9-91A0-20EA9154EBB5}"/>
          </ac:picMkLst>
        </pc:picChg>
        <pc:picChg chg="add mod">
          <ac:chgData name="경식 한" userId="9360c5bd5d7fe113" providerId="LiveId" clId="{92B13A26-D4D2-4EC3-B6D5-BD6820BB7F3A}" dt="2025-01-15T11:16:39.176" v="1184" actId="14100"/>
          <ac:picMkLst>
            <pc:docMk/>
            <pc:sldMk cId="0" sldId="260"/>
            <ac:picMk id="42" creationId="{3A9804C9-DE03-D564-D2C2-0F728982F159}"/>
          </ac:picMkLst>
        </pc:picChg>
      </pc:sldChg>
      <pc:sldChg chg="addSp delSp modSp mod">
        <pc:chgData name="경식 한" userId="9360c5bd5d7fe113" providerId="LiveId" clId="{92B13A26-D4D2-4EC3-B6D5-BD6820BB7F3A}" dt="2025-01-15T11:03:17.387" v="1050" actId="207"/>
        <pc:sldMkLst>
          <pc:docMk/>
          <pc:sldMk cId="0" sldId="262"/>
        </pc:sldMkLst>
        <pc:spChg chg="mod">
          <ac:chgData name="경식 한" userId="9360c5bd5d7fe113" providerId="LiveId" clId="{92B13A26-D4D2-4EC3-B6D5-BD6820BB7F3A}" dt="2025-01-15T10:08:48.913" v="754" actId="20577"/>
          <ac:spMkLst>
            <pc:docMk/>
            <pc:sldMk cId="0" sldId="262"/>
            <ac:spMk id="10" creationId="{00000000-0000-0000-0000-000000000000}"/>
          </ac:spMkLst>
        </pc:spChg>
        <pc:spChg chg="del">
          <ac:chgData name="경식 한" userId="9360c5bd5d7fe113" providerId="LiveId" clId="{92B13A26-D4D2-4EC3-B6D5-BD6820BB7F3A}" dt="2025-01-15T08:53:33.267" v="0" actId="478"/>
          <ac:spMkLst>
            <pc:docMk/>
            <pc:sldMk cId="0" sldId="262"/>
            <ac:spMk id="15" creationId="{00000000-0000-0000-0000-000000000000}"/>
          </ac:spMkLst>
        </pc:spChg>
        <pc:spChg chg="add del mod">
          <ac:chgData name="경식 한" userId="9360c5bd5d7fe113" providerId="LiveId" clId="{92B13A26-D4D2-4EC3-B6D5-BD6820BB7F3A}" dt="2025-01-15T10:08:15.743" v="734" actId="478"/>
          <ac:spMkLst>
            <pc:docMk/>
            <pc:sldMk cId="0" sldId="262"/>
            <ac:spMk id="15" creationId="{D151F362-41A0-CFCE-9C1A-912E5A674851}"/>
          </ac:spMkLst>
        </pc:spChg>
        <pc:spChg chg="del">
          <ac:chgData name="경식 한" userId="9360c5bd5d7fe113" providerId="LiveId" clId="{92B13A26-D4D2-4EC3-B6D5-BD6820BB7F3A}" dt="2025-01-15T08:53:36.153" v="1" actId="478"/>
          <ac:spMkLst>
            <pc:docMk/>
            <pc:sldMk cId="0" sldId="262"/>
            <ac:spMk id="16" creationId="{00000000-0000-0000-0000-000000000000}"/>
          </ac:spMkLst>
        </pc:spChg>
        <pc:spChg chg="add del mod">
          <ac:chgData name="경식 한" userId="9360c5bd5d7fe113" providerId="LiveId" clId="{92B13A26-D4D2-4EC3-B6D5-BD6820BB7F3A}" dt="2025-01-15T10:36:46.286" v="977" actId="478"/>
          <ac:spMkLst>
            <pc:docMk/>
            <pc:sldMk cId="0" sldId="262"/>
            <ac:spMk id="16" creationId="{CAD77C7A-6692-C073-BFDE-5735792077D3}"/>
          </ac:spMkLst>
        </pc:spChg>
        <pc:spChg chg="add del mod">
          <ac:chgData name="경식 한" userId="9360c5bd5d7fe113" providerId="LiveId" clId="{92B13A26-D4D2-4EC3-B6D5-BD6820BB7F3A}" dt="2025-01-15T10:36:47.479" v="978" actId="478"/>
          <ac:spMkLst>
            <pc:docMk/>
            <pc:sldMk cId="0" sldId="262"/>
            <ac:spMk id="20" creationId="{479560F3-5CC7-11E3-22F2-B0D5D0690F64}"/>
          </ac:spMkLst>
        </pc:spChg>
        <pc:spChg chg="add mod">
          <ac:chgData name="경식 한" userId="9360c5bd5d7fe113" providerId="LiveId" clId="{92B13A26-D4D2-4EC3-B6D5-BD6820BB7F3A}" dt="2025-01-15T11:03:17.387" v="1050" actId="207"/>
          <ac:spMkLst>
            <pc:docMk/>
            <pc:sldMk cId="0" sldId="262"/>
            <ac:spMk id="51" creationId="{7FC395CB-4D53-96BE-4D74-3B414A26A5A6}"/>
          </ac:spMkLst>
        </pc:spChg>
        <pc:picChg chg="add del mod">
          <ac:chgData name="경식 한" userId="9360c5bd5d7fe113" providerId="LiveId" clId="{92B13A26-D4D2-4EC3-B6D5-BD6820BB7F3A}" dt="2025-01-15T10:36:52.850" v="982" actId="1076"/>
          <ac:picMkLst>
            <pc:docMk/>
            <pc:sldMk cId="0" sldId="262"/>
            <ac:picMk id="3" creationId="{00000000-0000-0000-0000-000000000000}"/>
          </ac:picMkLst>
        </pc:picChg>
        <pc:picChg chg="del">
          <ac:chgData name="경식 한" userId="9360c5bd5d7fe113" providerId="LiveId" clId="{92B13A26-D4D2-4EC3-B6D5-BD6820BB7F3A}" dt="2025-01-15T10:36:56.043" v="983" actId="478"/>
          <ac:picMkLst>
            <pc:docMk/>
            <pc:sldMk cId="0" sldId="262"/>
            <ac:picMk id="12" creationId="{00000000-0000-0000-0000-000000000000}"/>
          </ac:picMkLst>
        </pc:picChg>
        <pc:picChg chg="del">
          <ac:chgData name="경식 한" userId="9360c5bd5d7fe113" providerId="LiveId" clId="{92B13A26-D4D2-4EC3-B6D5-BD6820BB7F3A}" dt="2025-01-15T10:26:46.523" v="837" actId="478"/>
          <ac:picMkLst>
            <pc:docMk/>
            <pc:sldMk cId="0" sldId="262"/>
            <ac:picMk id="14" creationId="{00000000-0000-0000-0000-000000000000}"/>
          </ac:picMkLst>
        </pc:picChg>
        <pc:picChg chg="add mod">
          <ac:chgData name="경식 한" userId="9360c5bd5d7fe113" providerId="LiveId" clId="{92B13A26-D4D2-4EC3-B6D5-BD6820BB7F3A}" dt="2025-01-15T10:26:47.630" v="838"/>
          <ac:picMkLst>
            <pc:docMk/>
            <pc:sldMk cId="0" sldId="262"/>
            <ac:picMk id="18" creationId="{E0381DBA-E416-550A-4E60-F14B42C185F0}"/>
          </ac:picMkLst>
        </pc:picChg>
        <pc:picChg chg="add del mod ord modCrop">
          <ac:chgData name="경식 한" userId="9360c5bd5d7fe113" providerId="LiveId" clId="{92B13A26-D4D2-4EC3-B6D5-BD6820BB7F3A}" dt="2025-01-15T10:36:44.524" v="975" actId="478"/>
          <ac:picMkLst>
            <pc:docMk/>
            <pc:sldMk cId="0" sldId="262"/>
            <ac:picMk id="19" creationId="{190A1C61-9B65-29B0-7D46-CD5E097E1D68}"/>
          </ac:picMkLst>
        </pc:picChg>
        <pc:picChg chg="add del mod ord">
          <ac:chgData name="경식 한" userId="9360c5bd5d7fe113" providerId="LiveId" clId="{92B13A26-D4D2-4EC3-B6D5-BD6820BB7F3A}" dt="2025-01-15T10:40:19.182" v="1004" actId="478"/>
          <ac:picMkLst>
            <pc:docMk/>
            <pc:sldMk cId="0" sldId="262"/>
            <ac:picMk id="22" creationId="{82318202-6792-9EEC-D394-6EB9F741C5D7}"/>
          </ac:picMkLst>
        </pc:picChg>
        <pc:picChg chg="add mod ord">
          <ac:chgData name="경식 한" userId="9360c5bd5d7fe113" providerId="LiveId" clId="{92B13A26-D4D2-4EC3-B6D5-BD6820BB7F3A}" dt="2025-01-15T11:03:13.065" v="1049" actId="207"/>
          <ac:picMkLst>
            <pc:docMk/>
            <pc:sldMk cId="0" sldId="262"/>
            <ac:picMk id="31" creationId="{057ADE01-5E7C-0303-A9DA-E672E0C9D57C}"/>
          </ac:picMkLst>
        </pc:picChg>
        <pc:cxnChg chg="add del mod">
          <ac:chgData name="경식 한" userId="9360c5bd5d7fe113" providerId="LiveId" clId="{92B13A26-D4D2-4EC3-B6D5-BD6820BB7F3A}" dt="2025-01-15T10:40:20.389" v="1005" actId="478"/>
          <ac:cxnSpMkLst>
            <pc:docMk/>
            <pc:sldMk cId="0" sldId="262"/>
            <ac:cxnSpMk id="24" creationId="{1EA792E0-01C1-5137-5E4D-23674497CC78}"/>
          </ac:cxnSpMkLst>
        </pc:cxnChg>
        <pc:cxnChg chg="add del mod">
          <ac:chgData name="경식 한" userId="9360c5bd5d7fe113" providerId="LiveId" clId="{92B13A26-D4D2-4EC3-B6D5-BD6820BB7F3A}" dt="2025-01-15T10:40:21.224" v="1006" actId="478"/>
          <ac:cxnSpMkLst>
            <pc:docMk/>
            <pc:sldMk cId="0" sldId="262"/>
            <ac:cxnSpMk id="25" creationId="{9CC94B9A-6699-9A4E-7B94-339AA0EED587}"/>
          </ac:cxnSpMkLst>
        </pc:cxnChg>
        <pc:cxnChg chg="add del mod">
          <ac:chgData name="경식 한" userId="9360c5bd5d7fe113" providerId="LiveId" clId="{92B13A26-D4D2-4EC3-B6D5-BD6820BB7F3A}" dt="2025-01-15T10:40:18.371" v="1003" actId="478"/>
          <ac:cxnSpMkLst>
            <pc:docMk/>
            <pc:sldMk cId="0" sldId="262"/>
            <ac:cxnSpMk id="28" creationId="{8F01D58D-18CA-6E76-11D4-200E9ED64D16}"/>
          </ac:cxnSpMkLst>
        </pc:cxnChg>
        <pc:cxnChg chg="add mod">
          <ac:chgData name="경식 한" userId="9360c5bd5d7fe113" providerId="LiveId" clId="{92B13A26-D4D2-4EC3-B6D5-BD6820BB7F3A}" dt="2025-01-15T11:01:09.829" v="1042" actId="693"/>
          <ac:cxnSpMkLst>
            <pc:docMk/>
            <pc:sldMk cId="0" sldId="262"/>
            <ac:cxnSpMk id="33" creationId="{8F406E4E-DEA5-CC41-58E1-35C15EA48368}"/>
          </ac:cxnSpMkLst>
        </pc:cxnChg>
        <pc:cxnChg chg="add mod">
          <ac:chgData name="경식 한" userId="9360c5bd5d7fe113" providerId="LiveId" clId="{92B13A26-D4D2-4EC3-B6D5-BD6820BB7F3A}" dt="2025-01-15T11:01:09.829" v="1042" actId="693"/>
          <ac:cxnSpMkLst>
            <pc:docMk/>
            <pc:sldMk cId="0" sldId="262"/>
            <ac:cxnSpMk id="34" creationId="{6F6A42DC-0345-0564-35C6-C6B30DCE9D8B}"/>
          </ac:cxnSpMkLst>
        </pc:cxnChg>
        <pc:cxnChg chg="add mod">
          <ac:chgData name="경식 한" userId="9360c5bd5d7fe113" providerId="LiveId" clId="{92B13A26-D4D2-4EC3-B6D5-BD6820BB7F3A}" dt="2025-01-15T11:01:09.829" v="1042" actId="693"/>
          <ac:cxnSpMkLst>
            <pc:docMk/>
            <pc:sldMk cId="0" sldId="262"/>
            <ac:cxnSpMk id="36" creationId="{5D53F809-EB42-BBA3-7EBF-0D9F1AD79303}"/>
          </ac:cxnSpMkLst>
        </pc:cxnChg>
        <pc:cxnChg chg="add mod">
          <ac:chgData name="경식 한" userId="9360c5bd5d7fe113" providerId="LiveId" clId="{92B13A26-D4D2-4EC3-B6D5-BD6820BB7F3A}" dt="2025-01-15T11:02:10.897" v="1044" actId="14100"/>
          <ac:cxnSpMkLst>
            <pc:docMk/>
            <pc:sldMk cId="0" sldId="262"/>
            <ac:cxnSpMk id="38" creationId="{D6D7CE17-4891-CBF4-3CDC-ADD23497753C}"/>
          </ac:cxnSpMkLst>
        </pc:cxnChg>
      </pc:sldChg>
      <pc:sldChg chg="addSp delSp modSp mod">
        <pc:chgData name="경식 한" userId="9360c5bd5d7fe113" providerId="LiveId" clId="{92B13A26-D4D2-4EC3-B6D5-BD6820BB7F3A}" dt="2025-01-15T11:13:12.017" v="1154" actId="14100"/>
        <pc:sldMkLst>
          <pc:docMk/>
          <pc:sldMk cId="995347219" sldId="265"/>
        </pc:sldMkLst>
        <pc:spChg chg="mod">
          <ac:chgData name="경식 한" userId="9360c5bd5d7fe113" providerId="LiveId" clId="{92B13A26-D4D2-4EC3-B6D5-BD6820BB7F3A}" dt="2025-01-15T10:30:53.460" v="935"/>
          <ac:spMkLst>
            <pc:docMk/>
            <pc:sldMk cId="995347219" sldId="265"/>
            <ac:spMk id="10" creationId="{5FEE6A20-42CC-5484-2A75-763472EDF864}"/>
          </ac:spMkLst>
        </pc:spChg>
        <pc:picChg chg="add mod">
          <ac:chgData name="경식 한" userId="9360c5bd5d7fe113" providerId="LiveId" clId="{92B13A26-D4D2-4EC3-B6D5-BD6820BB7F3A}" dt="2025-01-15T11:11:36.381" v="1108" actId="1076"/>
          <ac:picMkLst>
            <pc:docMk/>
            <pc:sldMk cId="995347219" sldId="265"/>
            <ac:picMk id="19" creationId="{6F618234-DB3B-A0B9-85C3-7F9D1BBF0119}"/>
          </ac:picMkLst>
        </pc:picChg>
        <pc:picChg chg="add mod">
          <ac:chgData name="경식 한" userId="9360c5bd5d7fe113" providerId="LiveId" clId="{92B13A26-D4D2-4EC3-B6D5-BD6820BB7F3A}" dt="2025-01-15T11:13:12.017" v="1154" actId="14100"/>
          <ac:picMkLst>
            <pc:docMk/>
            <pc:sldMk cId="995347219" sldId="265"/>
            <ac:picMk id="21" creationId="{FC85905A-094D-91BE-5F20-E1AC45619802}"/>
          </ac:picMkLst>
        </pc:picChg>
        <pc:picChg chg="add mod ord">
          <ac:chgData name="경식 한" userId="9360c5bd5d7fe113" providerId="LiveId" clId="{92B13A26-D4D2-4EC3-B6D5-BD6820BB7F3A}" dt="2025-01-15T11:13:05.942" v="1152" actId="14100"/>
          <ac:picMkLst>
            <pc:docMk/>
            <pc:sldMk cId="995347219" sldId="265"/>
            <ac:picMk id="23" creationId="{91BE1CFE-B020-BEE6-C2EE-8FB45B582642}"/>
          </ac:picMkLst>
        </pc:picChg>
        <pc:picChg chg="add mod">
          <ac:chgData name="경식 한" userId="9360c5bd5d7fe113" providerId="LiveId" clId="{92B13A26-D4D2-4EC3-B6D5-BD6820BB7F3A}" dt="2025-01-15T11:12:40.272" v="1139" actId="1076"/>
          <ac:picMkLst>
            <pc:docMk/>
            <pc:sldMk cId="995347219" sldId="265"/>
            <ac:picMk id="26" creationId="{C9505EF7-5470-D0BC-6A44-0B96122C5BCA}"/>
          </ac:picMkLst>
        </pc:picChg>
        <pc:picChg chg="del">
          <ac:chgData name="경식 한" userId="9360c5bd5d7fe113" providerId="LiveId" clId="{92B13A26-D4D2-4EC3-B6D5-BD6820BB7F3A}" dt="2025-01-15T11:11:13.713" v="1099" actId="478"/>
          <ac:picMkLst>
            <pc:docMk/>
            <pc:sldMk cId="995347219" sldId="265"/>
            <ac:picMk id="27" creationId="{1ADE1D32-A8A2-3496-9EE5-661CF3BAE34D}"/>
          </ac:picMkLst>
        </pc:picChg>
        <pc:picChg chg="del">
          <ac:chgData name="경식 한" userId="9360c5bd5d7fe113" providerId="LiveId" clId="{92B13A26-D4D2-4EC3-B6D5-BD6820BB7F3A}" dt="2025-01-15T11:11:14.043" v="1100" actId="478"/>
          <ac:picMkLst>
            <pc:docMk/>
            <pc:sldMk cId="995347219" sldId="265"/>
            <ac:picMk id="28" creationId="{AF980DF6-125A-AA1F-E1F9-CF97385E560E}"/>
          </ac:picMkLst>
        </pc:picChg>
        <pc:picChg chg="del">
          <ac:chgData name="경식 한" userId="9360c5bd5d7fe113" providerId="LiveId" clId="{92B13A26-D4D2-4EC3-B6D5-BD6820BB7F3A}" dt="2025-01-15T11:11:14.748" v="1102" actId="478"/>
          <ac:picMkLst>
            <pc:docMk/>
            <pc:sldMk cId="995347219" sldId="265"/>
            <ac:picMk id="29" creationId="{C7206CFE-B71F-64B2-47DC-697D1354CCBA}"/>
          </ac:picMkLst>
        </pc:picChg>
        <pc:picChg chg="del">
          <ac:chgData name="경식 한" userId="9360c5bd5d7fe113" providerId="LiveId" clId="{92B13A26-D4D2-4EC3-B6D5-BD6820BB7F3A}" dt="2025-01-15T11:11:14.426" v="1101" actId="478"/>
          <ac:picMkLst>
            <pc:docMk/>
            <pc:sldMk cId="995347219" sldId="265"/>
            <ac:picMk id="30" creationId="{7B841745-79CD-90E4-16AB-1300BB82E094}"/>
          </ac:picMkLst>
        </pc:picChg>
        <pc:picChg chg="add mod">
          <ac:chgData name="경식 한" userId="9360c5bd5d7fe113" providerId="LiveId" clId="{92B13A26-D4D2-4EC3-B6D5-BD6820BB7F3A}" dt="2025-01-15T11:13:09.958" v="1153" actId="14100"/>
          <ac:picMkLst>
            <pc:docMk/>
            <pc:sldMk cId="995347219" sldId="265"/>
            <ac:picMk id="32" creationId="{63EB9174-7796-FFA8-628D-4E6AF6B0B1A9}"/>
          </ac:picMkLst>
        </pc:picChg>
      </pc:sldChg>
      <pc:sldChg chg="add del setBg">
        <pc:chgData name="경식 한" userId="9360c5bd5d7fe113" providerId="LiveId" clId="{92B13A26-D4D2-4EC3-B6D5-BD6820BB7F3A}" dt="2025-01-15T10:04:28.053" v="662"/>
        <pc:sldMkLst>
          <pc:docMk/>
          <pc:sldMk cId="1237378317" sldId="266"/>
        </pc:sldMkLst>
      </pc:sldChg>
      <pc:sldChg chg="addSp delSp modSp add mod setBg">
        <pc:chgData name="경식 한" userId="9360c5bd5d7fe113" providerId="LiveId" clId="{92B13A26-D4D2-4EC3-B6D5-BD6820BB7F3A}" dt="2025-01-15T10:27:23.648" v="857" actId="1036"/>
        <pc:sldMkLst>
          <pc:docMk/>
          <pc:sldMk cId="3857055077" sldId="266"/>
        </pc:sldMkLst>
        <pc:spChg chg="mod">
          <ac:chgData name="경식 한" userId="9360c5bd5d7fe113" providerId="LiveId" clId="{92B13A26-D4D2-4EC3-B6D5-BD6820BB7F3A}" dt="2025-01-15T10:04:39.829" v="682" actId="20577"/>
          <ac:spMkLst>
            <pc:docMk/>
            <pc:sldMk cId="3857055077" sldId="266"/>
            <ac:spMk id="10" creationId="{CFC81AF6-F143-20BF-366A-FD03C98FD8E7}"/>
          </ac:spMkLst>
        </pc:spChg>
        <pc:spChg chg="mod">
          <ac:chgData name="경식 한" userId="9360c5bd5d7fe113" providerId="LiveId" clId="{92B13A26-D4D2-4EC3-B6D5-BD6820BB7F3A}" dt="2025-01-15T10:27:23.648" v="857" actId="1036"/>
          <ac:spMkLst>
            <pc:docMk/>
            <pc:sldMk cId="3857055077" sldId="266"/>
            <ac:spMk id="20" creationId="{2F94783D-2D1E-E3A0-AE54-BC6B6FF50CAF}"/>
          </ac:spMkLst>
        </pc:spChg>
        <pc:spChg chg="add mod">
          <ac:chgData name="경식 한" userId="9360c5bd5d7fe113" providerId="LiveId" clId="{92B13A26-D4D2-4EC3-B6D5-BD6820BB7F3A}" dt="2025-01-15T10:23:09.495" v="800" actId="20577"/>
          <ac:spMkLst>
            <pc:docMk/>
            <pc:sldMk cId="3857055077" sldId="266"/>
            <ac:spMk id="22" creationId="{EF9BC4D4-F8E6-4038-583A-A3E45CD42E1D}"/>
          </ac:spMkLst>
        </pc:spChg>
        <pc:picChg chg="del">
          <ac:chgData name="경식 한" userId="9360c5bd5d7fe113" providerId="LiveId" clId="{92B13A26-D4D2-4EC3-B6D5-BD6820BB7F3A}" dt="2025-01-15T10:26:44.147" v="836" actId="478"/>
          <ac:picMkLst>
            <pc:docMk/>
            <pc:sldMk cId="3857055077" sldId="266"/>
            <ac:picMk id="14" creationId="{586FA973-672B-D856-D0C1-BB3A2B85808F}"/>
          </ac:picMkLst>
        </pc:picChg>
        <pc:picChg chg="add mod modCrop">
          <ac:chgData name="경식 한" userId="9360c5bd5d7fe113" providerId="LiveId" clId="{92B13A26-D4D2-4EC3-B6D5-BD6820BB7F3A}" dt="2025-01-15T10:07:03.622" v="702" actId="1076"/>
          <ac:picMkLst>
            <pc:docMk/>
            <pc:sldMk cId="3857055077" sldId="266"/>
            <ac:picMk id="16" creationId="{AF9BC869-8807-F802-2585-C4AFC40927BC}"/>
          </ac:picMkLst>
        </pc:picChg>
        <pc:picChg chg="del">
          <ac:chgData name="경식 한" userId="9360c5bd5d7fe113" providerId="LiveId" clId="{92B13A26-D4D2-4EC3-B6D5-BD6820BB7F3A}" dt="2025-01-15T10:06:02.856" v="683" actId="478"/>
          <ac:picMkLst>
            <pc:docMk/>
            <pc:sldMk cId="3857055077" sldId="266"/>
            <ac:picMk id="19" creationId="{BBCB6F71-28D2-3994-A827-47EA19195505}"/>
          </ac:picMkLst>
        </pc:picChg>
        <pc:picChg chg="add mod modCrop">
          <ac:chgData name="경식 한" userId="9360c5bd5d7fe113" providerId="LiveId" clId="{92B13A26-D4D2-4EC3-B6D5-BD6820BB7F3A}" dt="2025-01-15T10:06:55.951" v="698" actId="1076"/>
          <ac:picMkLst>
            <pc:docMk/>
            <pc:sldMk cId="3857055077" sldId="266"/>
            <ac:picMk id="21" creationId="{18678559-5089-5CB5-F942-5FD920DE0D52}"/>
          </ac:picMkLst>
        </pc:picChg>
        <pc:picChg chg="add mod">
          <ac:chgData name="경식 한" userId="9360c5bd5d7fe113" providerId="LiveId" clId="{92B13A26-D4D2-4EC3-B6D5-BD6820BB7F3A}" dt="2025-01-15T10:26:42.619" v="835"/>
          <ac:picMkLst>
            <pc:docMk/>
            <pc:sldMk cId="3857055077" sldId="266"/>
            <ac:picMk id="23" creationId="{C83DA78B-A088-33C6-B259-3C2FB8B025E6}"/>
          </ac:picMkLst>
        </pc:picChg>
      </pc:sldChg>
      <pc:sldChg chg="add del">
        <pc:chgData name="경식 한" userId="9360c5bd5d7fe113" providerId="LiveId" clId="{92B13A26-D4D2-4EC3-B6D5-BD6820BB7F3A}" dt="2025-01-15T10:09:35.597" v="755" actId="47"/>
        <pc:sldMkLst>
          <pc:docMk/>
          <pc:sldMk cId="1833467762" sldId="267"/>
        </pc:sldMkLst>
      </pc:sldChg>
      <pc:sldChg chg="addSp delSp modSp add mod">
        <pc:chgData name="경식 한" userId="9360c5bd5d7fe113" providerId="LiveId" clId="{92B13A26-D4D2-4EC3-B6D5-BD6820BB7F3A}" dt="2025-01-15T10:30:08.973" v="926" actId="20577"/>
        <pc:sldMkLst>
          <pc:docMk/>
          <pc:sldMk cId="2585994186" sldId="267"/>
        </pc:sldMkLst>
        <pc:spChg chg="mod">
          <ac:chgData name="경식 한" userId="9360c5bd5d7fe113" providerId="LiveId" clId="{92B13A26-D4D2-4EC3-B6D5-BD6820BB7F3A}" dt="2025-01-15T10:30:08.973" v="926" actId="20577"/>
          <ac:spMkLst>
            <pc:docMk/>
            <pc:sldMk cId="2585994186" sldId="267"/>
            <ac:spMk id="10" creationId="{074EEC89-1498-6043-7872-0E485ED28C5A}"/>
          </ac:spMkLst>
        </pc:spChg>
        <pc:spChg chg="mod">
          <ac:chgData name="경식 한" userId="9360c5bd5d7fe113" providerId="LiveId" clId="{92B13A26-D4D2-4EC3-B6D5-BD6820BB7F3A}" dt="2025-01-15T10:27:18.842" v="855" actId="1036"/>
          <ac:spMkLst>
            <pc:docMk/>
            <pc:sldMk cId="2585994186" sldId="267"/>
            <ac:spMk id="20" creationId="{B8E3BA30-C53D-C59C-3FD5-774EE483C8E4}"/>
          </ac:spMkLst>
        </pc:spChg>
        <pc:spChg chg="mod">
          <ac:chgData name="경식 한" userId="9360c5bd5d7fe113" providerId="LiveId" clId="{92B13A26-D4D2-4EC3-B6D5-BD6820BB7F3A}" dt="2025-01-15T10:26:58.875" v="853" actId="20577"/>
          <ac:spMkLst>
            <pc:docMk/>
            <pc:sldMk cId="2585994186" sldId="267"/>
            <ac:spMk id="22" creationId="{68462940-BC6A-FAF7-3270-6D86392DF73D}"/>
          </ac:spMkLst>
        </pc:spChg>
        <pc:picChg chg="del mod">
          <ac:chgData name="경식 한" userId="9360c5bd5d7fe113" providerId="LiveId" clId="{92B13A26-D4D2-4EC3-B6D5-BD6820BB7F3A}" dt="2025-01-15T10:26:37.523" v="834" actId="478"/>
          <ac:picMkLst>
            <pc:docMk/>
            <pc:sldMk cId="2585994186" sldId="267"/>
            <ac:picMk id="14" creationId="{D6C4DEA5-0A11-3E0A-D107-0541242C44FD}"/>
          </ac:picMkLst>
        </pc:picChg>
        <pc:picChg chg="del">
          <ac:chgData name="경식 한" userId="9360c5bd5d7fe113" providerId="LiveId" clId="{92B13A26-D4D2-4EC3-B6D5-BD6820BB7F3A}" dt="2025-01-15T10:24:00.632" v="802" actId="478"/>
          <ac:picMkLst>
            <pc:docMk/>
            <pc:sldMk cId="2585994186" sldId="267"/>
            <ac:picMk id="16" creationId="{3D77DFCD-AA36-A1B7-ADCB-C4AF3ED11A33}"/>
          </ac:picMkLst>
        </pc:picChg>
        <pc:picChg chg="add mod ord">
          <ac:chgData name="경식 한" userId="9360c5bd5d7fe113" providerId="LiveId" clId="{92B13A26-D4D2-4EC3-B6D5-BD6820BB7F3A}" dt="2025-01-15T10:25:34.777" v="824" actId="1076"/>
          <ac:picMkLst>
            <pc:docMk/>
            <pc:sldMk cId="2585994186" sldId="267"/>
            <ac:picMk id="18" creationId="{9612B42D-B2D7-96B4-D92A-E5FBC067F712}"/>
          </ac:picMkLst>
        </pc:picChg>
        <pc:picChg chg="add mod">
          <ac:chgData name="경식 한" userId="9360c5bd5d7fe113" providerId="LiveId" clId="{92B13A26-D4D2-4EC3-B6D5-BD6820BB7F3A}" dt="2025-01-15T10:26:36.056" v="833" actId="1076"/>
          <ac:picMkLst>
            <pc:docMk/>
            <pc:sldMk cId="2585994186" sldId="267"/>
            <ac:picMk id="19" creationId="{37C927B3-FBE9-7762-449B-AD884F3F2064}"/>
          </ac:picMkLst>
        </pc:picChg>
        <pc:picChg chg="del">
          <ac:chgData name="경식 한" userId="9360c5bd5d7fe113" providerId="LiveId" clId="{92B13A26-D4D2-4EC3-B6D5-BD6820BB7F3A}" dt="2025-01-15T10:24:01.119" v="803" actId="478"/>
          <ac:picMkLst>
            <pc:docMk/>
            <pc:sldMk cId="2585994186" sldId="267"/>
            <ac:picMk id="21" creationId="{F03FE5F0-580F-E201-ABE4-241C458C6B5C}"/>
          </ac:picMkLst>
        </pc:picChg>
      </pc:sldChg>
      <pc:sldChg chg="addSp delSp modSp add mod">
        <pc:chgData name="경식 한" userId="9360c5bd5d7fe113" providerId="LiveId" clId="{92B13A26-D4D2-4EC3-B6D5-BD6820BB7F3A}" dt="2025-01-15T10:30:01.502" v="912" actId="20577"/>
        <pc:sldMkLst>
          <pc:docMk/>
          <pc:sldMk cId="1353531384" sldId="268"/>
        </pc:sldMkLst>
        <pc:spChg chg="mod">
          <ac:chgData name="경식 한" userId="9360c5bd5d7fe113" providerId="LiveId" clId="{92B13A26-D4D2-4EC3-B6D5-BD6820BB7F3A}" dt="2025-01-15T10:30:01.502" v="912" actId="20577"/>
          <ac:spMkLst>
            <pc:docMk/>
            <pc:sldMk cId="1353531384" sldId="268"/>
            <ac:spMk id="10" creationId="{3E147A33-FDBA-F4E4-5132-0ADF721924EA}"/>
          </ac:spMkLst>
        </pc:spChg>
        <pc:spChg chg="mod">
          <ac:chgData name="경식 한" userId="9360c5bd5d7fe113" providerId="LiveId" clId="{92B13A26-D4D2-4EC3-B6D5-BD6820BB7F3A}" dt="2025-01-15T10:29:52.134" v="901" actId="20577"/>
          <ac:spMkLst>
            <pc:docMk/>
            <pc:sldMk cId="1353531384" sldId="268"/>
            <ac:spMk id="20" creationId="{488EA2FC-FAB4-2A37-117A-5E0947565DB6}"/>
          </ac:spMkLst>
        </pc:spChg>
        <pc:spChg chg="mod">
          <ac:chgData name="경식 한" userId="9360c5bd5d7fe113" providerId="LiveId" clId="{92B13A26-D4D2-4EC3-B6D5-BD6820BB7F3A}" dt="2025-01-15T10:29:48.804" v="883" actId="20577"/>
          <ac:spMkLst>
            <pc:docMk/>
            <pc:sldMk cId="1353531384" sldId="268"/>
            <ac:spMk id="22" creationId="{2F6268DC-6404-9FBA-6231-440EAEB039E2}"/>
          </ac:spMkLst>
        </pc:spChg>
        <pc:picChg chg="add mod modCrop">
          <ac:chgData name="경식 한" userId="9360c5bd5d7fe113" providerId="LiveId" clId="{92B13A26-D4D2-4EC3-B6D5-BD6820BB7F3A}" dt="2025-01-15T10:29:43.471" v="872" actId="1076"/>
          <ac:picMkLst>
            <pc:docMk/>
            <pc:sldMk cId="1353531384" sldId="268"/>
            <ac:picMk id="15" creationId="{621C98D6-7386-FFB8-B063-E97A93F94469}"/>
          </ac:picMkLst>
        </pc:picChg>
        <pc:picChg chg="del">
          <ac:chgData name="경식 한" userId="9360c5bd5d7fe113" providerId="LiveId" clId="{92B13A26-D4D2-4EC3-B6D5-BD6820BB7F3A}" dt="2025-01-15T10:29:07.015" v="859" actId="478"/>
          <ac:picMkLst>
            <pc:docMk/>
            <pc:sldMk cId="1353531384" sldId="268"/>
            <ac:picMk id="18" creationId="{7DE31CC0-3CE8-F7BD-C4E1-D464C78F31B5}"/>
          </ac:picMkLst>
        </pc:picChg>
      </pc:sldChg>
      <pc:sldChg chg="add del">
        <pc:chgData name="경식 한" userId="9360c5bd5d7fe113" providerId="LiveId" clId="{92B13A26-D4D2-4EC3-B6D5-BD6820BB7F3A}" dt="2025-01-15T10:24:03.379" v="805"/>
        <pc:sldMkLst>
          <pc:docMk/>
          <pc:sldMk cId="4254811214" sldId="268"/>
        </pc:sldMkLst>
      </pc:sldChg>
      <pc:sldChg chg="addSp delSp modSp add mod">
        <pc:chgData name="경식 한" userId="9360c5bd5d7fe113" providerId="LiveId" clId="{92B13A26-D4D2-4EC3-B6D5-BD6820BB7F3A}" dt="2025-01-15T11:08:01.037" v="1088" actId="1036"/>
        <pc:sldMkLst>
          <pc:docMk/>
          <pc:sldMk cId="3186664402" sldId="269"/>
        </pc:sldMkLst>
        <pc:spChg chg="mod">
          <ac:chgData name="경식 한" userId="9360c5bd5d7fe113" providerId="LiveId" clId="{92B13A26-D4D2-4EC3-B6D5-BD6820BB7F3A}" dt="2025-01-15T10:31:41.912" v="963" actId="20577"/>
          <ac:spMkLst>
            <pc:docMk/>
            <pc:sldMk cId="3186664402" sldId="269"/>
            <ac:spMk id="10" creationId="{DFC3B398-F8EC-14FA-0456-D214F6BF7FB6}"/>
          </ac:spMkLst>
        </pc:spChg>
        <pc:spChg chg="add mod">
          <ac:chgData name="경식 한" userId="9360c5bd5d7fe113" providerId="LiveId" clId="{92B13A26-D4D2-4EC3-B6D5-BD6820BB7F3A}" dt="2025-01-15T11:08:01.037" v="1088" actId="1036"/>
          <ac:spMkLst>
            <pc:docMk/>
            <pc:sldMk cId="3186664402" sldId="269"/>
            <ac:spMk id="12" creationId="{CBAAB67A-E75D-E09A-1055-1C70F2F1A0CE}"/>
          </ac:spMkLst>
        </pc:spChg>
        <pc:picChg chg="del">
          <ac:chgData name="경식 한" userId="9360c5bd5d7fe113" providerId="LiveId" clId="{92B13A26-D4D2-4EC3-B6D5-BD6820BB7F3A}" dt="2025-01-15T10:31:49.690" v="968" actId="478"/>
          <ac:picMkLst>
            <pc:docMk/>
            <pc:sldMk cId="3186664402" sldId="269"/>
            <ac:picMk id="25" creationId="{C7B5883C-95C6-9133-FCF6-803A29AD8DE7}"/>
          </ac:picMkLst>
        </pc:picChg>
        <pc:picChg chg="del">
          <ac:chgData name="경식 한" userId="9360c5bd5d7fe113" providerId="LiveId" clId="{92B13A26-D4D2-4EC3-B6D5-BD6820BB7F3A}" dt="2025-01-15T10:31:47.950" v="964" actId="478"/>
          <ac:picMkLst>
            <pc:docMk/>
            <pc:sldMk cId="3186664402" sldId="269"/>
            <ac:picMk id="27" creationId="{92CF740D-924D-44A8-A751-92CB89B90FD4}"/>
          </ac:picMkLst>
        </pc:picChg>
        <pc:picChg chg="del">
          <ac:chgData name="경식 한" userId="9360c5bd5d7fe113" providerId="LiveId" clId="{92B13A26-D4D2-4EC3-B6D5-BD6820BB7F3A}" dt="2025-01-15T10:31:48.347" v="965" actId="478"/>
          <ac:picMkLst>
            <pc:docMk/>
            <pc:sldMk cId="3186664402" sldId="269"/>
            <ac:picMk id="28" creationId="{C95EAD00-BFD2-C206-EE1B-605F1398B0D3}"/>
          </ac:picMkLst>
        </pc:picChg>
        <pc:picChg chg="del">
          <ac:chgData name="경식 한" userId="9360c5bd5d7fe113" providerId="LiveId" clId="{92B13A26-D4D2-4EC3-B6D5-BD6820BB7F3A}" dt="2025-01-15T10:31:49.262" v="967" actId="478"/>
          <ac:picMkLst>
            <pc:docMk/>
            <pc:sldMk cId="3186664402" sldId="269"/>
            <ac:picMk id="29" creationId="{3CEA5C9F-9F31-4628-0F43-3E111AB58470}"/>
          </ac:picMkLst>
        </pc:picChg>
        <pc:picChg chg="del">
          <ac:chgData name="경식 한" userId="9360c5bd5d7fe113" providerId="LiveId" clId="{92B13A26-D4D2-4EC3-B6D5-BD6820BB7F3A}" dt="2025-01-15T10:31:48.842" v="966" actId="478"/>
          <ac:picMkLst>
            <pc:docMk/>
            <pc:sldMk cId="3186664402" sldId="269"/>
            <ac:picMk id="30" creationId="{93F346CF-F942-95A5-CD0B-FB3FD3ABE11E}"/>
          </ac:picMkLst>
        </pc:picChg>
      </pc:sldChg>
      <pc:sldChg chg="add setBg">
        <pc:chgData name="경식 한" userId="9360c5bd5d7fe113" providerId="LiveId" clId="{92B13A26-D4D2-4EC3-B6D5-BD6820BB7F3A}" dt="2025-01-15T10:36:41.860" v="974"/>
        <pc:sldMkLst>
          <pc:docMk/>
          <pc:sldMk cId="377138357" sldId="270"/>
        </pc:sldMkLst>
      </pc:sldChg>
      <pc:sldChg chg="add del setBg">
        <pc:chgData name="경식 한" userId="9360c5bd5d7fe113" providerId="LiveId" clId="{92B13A26-D4D2-4EC3-B6D5-BD6820BB7F3A}" dt="2025-01-15T10:36:58.890" v="985"/>
        <pc:sldMkLst>
          <pc:docMk/>
          <pc:sldMk cId="752849416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45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14400" y="9690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SIMPLE PRESENTAION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0" y="6134100"/>
            <a:ext cx="6261100" cy="458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800" y="5892800"/>
            <a:ext cx="3708400" cy="370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7800" y="6794500"/>
            <a:ext cx="2222500" cy="219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49800" y="6794500"/>
            <a:ext cx="2222500" cy="2197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41600" y="825500"/>
            <a:ext cx="13017500" cy="533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6800" b="0" i="0" u="none" strike="noStrike" spc="-700">
                <a:solidFill>
                  <a:srgbClr val="000000"/>
                </a:solidFill>
                <a:latin typeface="Gmarket Sans Light"/>
              </a:rPr>
              <a:t>8</a:t>
            </a:r>
            <a:r>
              <a:rPr lang="ko-KR" sz="16800" b="0" i="0" u="none" strike="noStrike" spc="-700">
                <a:solidFill>
                  <a:srgbClr val="000000"/>
                </a:solidFill>
                <a:ea typeface="Gmarket Sans Light"/>
              </a:rPr>
              <a:t>조</a:t>
            </a:r>
          </a:p>
          <a:p>
            <a:pPr lvl="0" algn="ctr">
              <a:lnSpc>
                <a:spcPct val="91300"/>
              </a:lnSpc>
            </a:pPr>
            <a:r>
              <a:rPr lang="ko-KR" sz="16800" b="0" i="0" u="none" strike="noStrike" spc="-700">
                <a:solidFill>
                  <a:srgbClr val="000000"/>
                </a:solidFill>
                <a:ea typeface="Gmarket Sans Bold"/>
              </a:rPr>
              <a:t>일단</a:t>
            </a:r>
            <a:r>
              <a:rPr lang="en-US" sz="16800" b="0" i="0" u="none" strike="noStrike" spc="-7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6800" b="0" i="0" u="none" strike="noStrike" spc="-700">
                <a:solidFill>
                  <a:srgbClr val="000000"/>
                </a:solidFill>
                <a:ea typeface="Gmarket Sans Bold"/>
              </a:rPr>
              <a:t>하시조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00100" y="6832600"/>
            <a:ext cx="39878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팀장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한경식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조원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신설빈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조원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박지윤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조원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김종선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83500" y="5638800"/>
            <a:ext cx="290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Text Game RPG.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701675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디자인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9A4664-9BE2-12AC-5A55-4DC0C7DAC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95258" y="5835650"/>
            <a:ext cx="3855388" cy="242803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4800" y="7429500"/>
            <a:ext cx="3086100" cy="4000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676400" y="2638425"/>
            <a:ext cx="1513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25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031FFC7-3152-5A5D-991F-F7786070B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2600" y="2933700"/>
            <a:ext cx="6496957" cy="533152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F8F334C-3CF0-6A85-6D4C-C270B424F35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8580"/>
          <a:stretch/>
        </p:blipFill>
        <p:spPr>
          <a:xfrm>
            <a:off x="8452757" y="2933700"/>
            <a:ext cx="3781953" cy="157846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37A90A5-B37E-B99B-A86B-B5AFD9C7B2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46407" y="4574519"/>
            <a:ext cx="3781952" cy="12003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B4ED8E6-EE3A-9C6F-2E96-2DEE2EF57A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9914" y="5837192"/>
            <a:ext cx="3705742" cy="242803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EDECA09-2C57-0DA9-91A0-20EA9154EB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95862" y="2933700"/>
            <a:ext cx="3855388" cy="154326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A9804C9-DE03-D564-D2C2-0F728982F1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95258" y="4600250"/>
            <a:ext cx="3855388" cy="11745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FC482-3A7E-326D-8671-63CBFA00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FF340A-3C94-7005-973E-3174DAB750B0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3391C4EC-696B-99AC-9FA2-9A576627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701675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A1077CF-0B39-4612-59A5-EFB4E76EDCC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E67EFF51-E101-BE55-D06D-C9B4111C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17259B-E8C3-AA13-E63E-E6E52A978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6DEDD31-E3C4-A9A2-5BD0-B1EBB9964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BDAEE48-089E-2CEB-9902-606F9D222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CF75B5-0409-E97D-3E67-7771132A1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FEE6A20-42CC-5484-2A75-763472EDF864}"/>
              </a:ext>
            </a:extLst>
          </p:cNvPr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alt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디자인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887A2F8-C8DF-29BC-17AA-3B6BB5B019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BE1CFE-B020-BEE6-C2EE-8FB45B5826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71400" y="6338887"/>
            <a:ext cx="3887786" cy="1926334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3D35A62-628E-7557-6CA1-C0FD6271A9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4800" y="7429500"/>
            <a:ext cx="3086100" cy="40005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672073C-B766-100F-77AF-7824BDCCC73D}"/>
              </a:ext>
            </a:extLst>
          </p:cNvPr>
          <p:cNvSpPr txBox="1"/>
          <p:nvPr/>
        </p:nvSpPr>
        <p:spPr>
          <a:xfrm>
            <a:off x="1676400" y="2638425"/>
            <a:ext cx="1513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25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24C5CEA-651A-E388-3F29-BC50EA7C8799}"/>
              </a:ext>
            </a:extLst>
          </p:cNvPr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B3CAFBC-55EE-E5A1-9DB6-6E00957439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2600" y="2933700"/>
            <a:ext cx="6496957" cy="5331523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D5F78D6-0120-F3C6-F32E-6A3C1A27B1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9505EF7-5470-D0BC-6A44-0B96122C5B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4400" y="6338887"/>
            <a:ext cx="3733800" cy="19263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3EB9174-7796-FFA8-628D-4E6AF6B0B1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77751" y="4730750"/>
            <a:ext cx="3881435" cy="15367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F618234-DB3B-A0B9-85C3-7F9D1BBF01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4400" y="2933700"/>
            <a:ext cx="3733800" cy="33337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85905A-094D-91BE-5F20-E1AC456198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77751" y="2935287"/>
            <a:ext cx="3873500" cy="17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4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5E75-87B2-EFEC-38E8-C733F4E47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B70DD7-F9CA-5D78-9D5B-1713B34D8DAD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C3A5133-1B32-9E9A-0D99-F1593A74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701675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639059C-33A3-5182-548B-06525E956A6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26B50D51-F404-B1F0-4549-4EC13D977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7D9F761-95D6-DB59-5960-70D8D555D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DB1A6B-4132-9B18-17CB-EE541D753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C51679-4964-0E69-6C9A-5EDDD5A85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E1FFC43-FBBF-CE91-F754-18EDDFEB7B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FC3B398-F8EC-14FA-0456-D214F6BF7FB6}"/>
              </a:ext>
            </a:extLst>
          </p:cNvPr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10000" b="0" i="0" u="none" strike="noStrike" spc="-400" dirty="0">
                <a:solidFill>
                  <a:srgbClr val="000000"/>
                </a:solidFill>
                <a:ea typeface="Gmarket Sans Bold"/>
              </a:rPr>
              <a:t>시연 영상</a:t>
            </a:r>
            <a:endParaRPr lang="ko-KR" alt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EF23ECA-72AC-B337-8027-DA0D3469D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071FBB1-121C-96E8-E064-89D74079B8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0" y="7429500"/>
            <a:ext cx="3086100" cy="40005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79244E3-7767-5B5C-1311-0EA6746ECB30}"/>
              </a:ext>
            </a:extLst>
          </p:cNvPr>
          <p:cNvSpPr txBox="1"/>
          <p:nvPr/>
        </p:nvSpPr>
        <p:spPr>
          <a:xfrm>
            <a:off x="1676400" y="2638425"/>
            <a:ext cx="1513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 lang="en-US" sz="25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2AF1C46-0E2E-6844-1C73-FF7286D005D7}"/>
              </a:ext>
            </a:extLst>
          </p:cNvPr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F5590CFF-C356-91C8-A4DD-91F1982CF0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AAB67A-E75D-E09A-1055-1C70F2F1A0CE}"/>
              </a:ext>
            </a:extLst>
          </p:cNvPr>
          <p:cNvSpPr txBox="1"/>
          <p:nvPr/>
        </p:nvSpPr>
        <p:spPr>
          <a:xfrm>
            <a:off x="6705600" y="45455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박지윤 영상</a:t>
            </a:r>
          </a:p>
        </p:txBody>
      </p:sp>
    </p:spTree>
    <p:extLst>
      <p:ext uri="{BB962C8B-B14F-4D97-AF65-F5344CB8AC3E}">
        <p14:creationId xmlns:p14="http://schemas.microsoft.com/office/powerpoint/2010/main" val="318666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29B35-0CD5-E168-BCEB-2EA364BE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773202-54CE-FC8B-E03B-DF7568236FD2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0A3855A-04CE-4197-0A77-0EDF0867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419134D-9C56-D931-0F5C-F8086E6942D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8E4832D2-0029-FF5E-A586-EA74BE6BA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80DA0B-1350-9857-F1C6-3C6C4454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B4D0426-119A-11F7-B936-83E392B7A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3270151-527E-E949-EADA-18733EFAE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A081F8C-5342-08D9-3F3D-A70B08F65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2F11C2F-B044-0B9E-E11D-79330D428003}"/>
              </a:ext>
            </a:extLst>
          </p:cNvPr>
          <p:cNvSpPr txBox="1"/>
          <p:nvPr/>
        </p:nvSpPr>
        <p:spPr>
          <a:xfrm>
            <a:off x="1485900" y="12827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10000" b="0" i="0" u="none" strike="noStrike" spc="-400" dirty="0">
                <a:solidFill>
                  <a:srgbClr val="000000"/>
                </a:solidFill>
                <a:ea typeface="Gmarket Sans Bold"/>
              </a:rPr>
              <a:t>마무리 및 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ea typeface="Gmarket Sans Bold"/>
              </a:rPr>
              <a:t>Q&amp;A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5CBC49F-5116-750F-0BB2-D7D4B9A98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0F9BD8C-65EE-1BF6-2ADE-CACC86E25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35EE175-DA9E-0D12-85B9-05C7A178C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0600" y="6159500"/>
            <a:ext cx="3708400" cy="3708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A53F786-BA0A-098E-A34B-42E8FCAE9B3C}"/>
              </a:ext>
            </a:extLst>
          </p:cNvPr>
          <p:cNvSpPr txBox="1"/>
          <p:nvPr/>
        </p:nvSpPr>
        <p:spPr>
          <a:xfrm>
            <a:off x="1308100" y="5334000"/>
            <a:ext cx="15151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6000" spc="-100" dirty="0">
                <a:solidFill>
                  <a:srgbClr val="000000"/>
                </a:solidFill>
                <a:latin typeface="Gmarket Sans Medium"/>
              </a:rPr>
              <a:t>마무리 내용 및 </a:t>
            </a:r>
            <a:r>
              <a:rPr lang="en-US" altLang="ko-KR" sz="6000" spc="-100" dirty="0">
                <a:solidFill>
                  <a:srgbClr val="000000"/>
                </a:solidFill>
                <a:latin typeface="Gmarket Sans Medium"/>
              </a:rPr>
              <a:t>Q&amp;A</a:t>
            </a:r>
            <a:endParaRPr lang="en-US" sz="600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14AC2E5-C170-E02B-5636-6C2E2BA21AD4}"/>
              </a:ext>
            </a:extLst>
          </p:cNvPr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3D3868A-9DB6-0E16-8F04-A5DD8C7738D5}"/>
              </a:ext>
            </a:extLst>
          </p:cNvPr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32557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16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4940300"/>
            <a:ext cx="66929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4940300"/>
            <a:ext cx="1257300" cy="1524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3175000"/>
            <a:ext cx="66929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3162300"/>
            <a:ext cx="1257300" cy="1524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6705600"/>
            <a:ext cx="66929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00" y="6705600"/>
            <a:ext cx="1257300" cy="1524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4927600"/>
            <a:ext cx="6692900" cy="1524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00" y="4927600"/>
            <a:ext cx="1257300" cy="1524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800" y="3162300"/>
            <a:ext cx="6692900" cy="152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00" y="3162300"/>
            <a:ext cx="1257300" cy="1524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769600" y="54737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altLang="en-US" sz="2700" b="0" i="0" u="none" strike="noStrike" spc="-100" dirty="0">
                <a:solidFill>
                  <a:srgbClr val="000000"/>
                </a:solidFill>
                <a:ea typeface="Gmarket Sans Medium"/>
              </a:rPr>
              <a:t>게임 디자인</a:t>
            </a:r>
            <a:endParaRPr lang="ko-KR" sz="27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410700" y="53721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69600" y="36957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alt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altLang="ko-KR" sz="27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alt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흐름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10700" y="36068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60800" y="72263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시연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영상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01900" y="71374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60800" y="54610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alt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조원</a:t>
            </a:r>
            <a:r>
              <a:rPr lang="en-US" altLang="ko-KR" sz="27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altLang="ko-KR" sz="2700" b="0" i="0" u="none" strike="noStrike" spc="-100" dirty="0">
                <a:solidFill>
                  <a:srgbClr val="000000"/>
                </a:solidFill>
                <a:ea typeface="Gmarket Sans Medium"/>
              </a:rPr>
              <a:t>역할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01900" y="53721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860800" y="36957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65400" y="3606800"/>
            <a:ext cx="812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01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63700" y="6794500"/>
            <a:ext cx="1066800" cy="11303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5600" y="6705600"/>
            <a:ext cx="6692900" cy="1524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8300" y="6705600"/>
            <a:ext cx="1257300" cy="1524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05100" y="1143000"/>
            <a:ext cx="128651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1200" b="0" i="0" u="none" strike="noStrike" spc="-400">
                <a:solidFill>
                  <a:srgbClr val="000000"/>
                </a:solidFill>
                <a:ea typeface="Gmarket Sans Bold"/>
              </a:rPr>
              <a:t>목</a:t>
            </a:r>
            <a:r>
              <a:rPr lang="en-US" sz="11200" b="0" i="0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11200" b="0" i="0" u="none" strike="noStrike" spc="-400">
                <a:solidFill>
                  <a:srgbClr val="000000"/>
                </a:solidFill>
                <a:ea typeface="Gmarket Sans Bold"/>
              </a:rPr>
              <a:t>차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0" y="5918200"/>
            <a:ext cx="3949700" cy="52197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9410700" y="7137400"/>
            <a:ext cx="952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Gmarket Sans Bold"/>
              </a:rPr>
              <a:t>06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769600" y="7213600"/>
            <a:ext cx="5003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altLang="en-US" sz="2700" b="0" i="0" u="none" strike="noStrike" spc="-100" dirty="0">
                <a:solidFill>
                  <a:srgbClr val="000000"/>
                </a:solidFill>
                <a:ea typeface="Gmarket Sans Medium"/>
              </a:rPr>
              <a:t>마무리</a:t>
            </a:r>
            <a:endParaRPr lang="ko-KR" sz="2700" b="0" i="0" u="none" strike="noStrike" spc="-100" dirty="0">
              <a:solidFill>
                <a:srgbClr val="000000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2827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0600" y="6159500"/>
            <a:ext cx="3708400" cy="3708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308100" y="5067300"/>
            <a:ext cx="151511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게임</a:t>
            </a:r>
            <a:r>
              <a:rPr lang="en-US" altLang="ko-KR" sz="3200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altLang="en-US" sz="3200" spc="-100" dirty="0">
                <a:solidFill>
                  <a:srgbClr val="000000"/>
                </a:solidFill>
                <a:latin typeface="Gmarket Sans Medium"/>
              </a:rPr>
              <a:t>이름 </a:t>
            </a:r>
            <a:r>
              <a:rPr lang="en-US" altLang="ko-KR" sz="3200" spc="-100" dirty="0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Text Game RPG</a:t>
            </a:r>
            <a:endParaRPr lang="en-US" altLang="ko-KR" sz="3200" spc="-100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게임 장르 </a:t>
            </a:r>
            <a:r>
              <a:rPr lang="en-US" altLang="ko-KR" sz="3200" b="0" i="0" u="none" strike="noStrike" spc="-100" dirty="0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altLang="en-US" sz="3200" b="0" i="0" u="none" strike="noStrike" spc="-100" dirty="0" err="1">
                <a:solidFill>
                  <a:srgbClr val="000000"/>
                </a:solidFill>
                <a:latin typeface="Gmarket Sans Medium"/>
              </a:rPr>
              <a:t>턴</a:t>
            </a:r>
            <a:r>
              <a:rPr lang="ko-KR" altLang="en-US" sz="3200" spc="-100" dirty="0" err="1">
                <a:solidFill>
                  <a:srgbClr val="000000"/>
                </a:solidFill>
                <a:latin typeface="Gmarket Sans Medium"/>
              </a:rPr>
              <a:t>제</a:t>
            </a:r>
            <a:r>
              <a:rPr lang="ko-KR" altLang="en-US" sz="3200" b="0" i="0" u="none" strike="noStrike" spc="-100" dirty="0" err="1">
                <a:solidFill>
                  <a:srgbClr val="000000"/>
                </a:solidFill>
                <a:latin typeface="Gmarket Sans Medium"/>
              </a:rPr>
              <a:t>형</a:t>
            </a:r>
            <a:r>
              <a:rPr lang="ko-KR" alt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en-US" altLang="ko-KR" sz="3200" b="0" i="0" u="none" strike="noStrike" spc="-100" dirty="0">
                <a:solidFill>
                  <a:srgbClr val="000000"/>
                </a:solidFill>
                <a:latin typeface="Gmarket Sans Medium"/>
              </a:rPr>
              <a:t>RPG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3200" b="0" i="0" u="none" strike="noStrike" spc="-100" dirty="0">
                <a:solidFill>
                  <a:srgbClr val="000000"/>
                </a:solidFill>
                <a:latin typeface="Gmarket Sans Medium"/>
              </a:rPr>
              <a:t>게임 목표 </a:t>
            </a:r>
            <a:r>
              <a:rPr lang="en-US" altLang="ko-KR" sz="3200" b="0" i="0" u="none" strike="noStrike" spc="-100" dirty="0">
                <a:solidFill>
                  <a:srgbClr val="000000"/>
                </a:solidFill>
                <a:latin typeface="Gmarket Sans Medium"/>
              </a:rPr>
              <a:t>: Text</a:t>
            </a:r>
            <a:r>
              <a:rPr lang="ko-KR" altLang="en-US" sz="3200" spc="-100" dirty="0">
                <a:solidFill>
                  <a:srgbClr val="000000"/>
                </a:solidFill>
                <a:latin typeface="Gmarket Sans Medium"/>
              </a:rPr>
              <a:t> 용사가 되어 드래곤으로부터 세계를 구하자</a:t>
            </a:r>
            <a:endParaRPr lang="en-US" altLang="ko-KR" sz="3200" spc="-100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124499"/>
              </a:lnSpc>
            </a:pPr>
            <a:endParaRPr lang="en-US" sz="3200" b="0" i="0" u="none" strike="noStrike" spc="-1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3835400"/>
            <a:ext cx="1714500" cy="171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3937000"/>
            <a:ext cx="1562100" cy="1562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77800" y="3213100"/>
            <a:ext cx="3619500" cy="521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100" y="3213100"/>
            <a:ext cx="3619500" cy="5219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9100" y="3213100"/>
            <a:ext cx="3619500" cy="5219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400" y="3213100"/>
            <a:ext cx="3619500" cy="5219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1900" y="3860800"/>
            <a:ext cx="1714500" cy="1714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5900" y="3898900"/>
            <a:ext cx="1714500" cy="171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1600" y="3822700"/>
            <a:ext cx="1714500" cy="1714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4267200"/>
            <a:ext cx="7874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46400" y="4025900"/>
            <a:ext cx="1358900" cy="1358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33600" y="7467600"/>
            <a:ext cx="3314700" cy="3873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25100" y="4025900"/>
            <a:ext cx="1346200" cy="1346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51700" y="4229100"/>
            <a:ext cx="914400" cy="914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70000" y="3860800"/>
            <a:ext cx="1714500" cy="1714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33500" y="3911600"/>
            <a:ext cx="1587500" cy="1587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790700" y="6743700"/>
            <a:ext cx="3657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캐릭터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생성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73700" y="6502400"/>
            <a:ext cx="3657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상점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방문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or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몬스터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전투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56700" y="6502400"/>
            <a:ext cx="3657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몬스터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처치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보상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획득</a:t>
            </a:r>
          </a:p>
          <a:p>
            <a:pPr lvl="0" algn="ctr">
              <a:lnSpc>
                <a:spcPct val="116199"/>
              </a:lnSpc>
            </a:pP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, 2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번으로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돌아가기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65100" y="6502400"/>
            <a:ext cx="36576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레벨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10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때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보스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몬스터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처치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7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0" i="0" u="none" strike="noStrike" spc="-100">
                <a:solidFill>
                  <a:srgbClr val="000000"/>
                </a:solidFill>
                <a:ea typeface="Gmarket Sans Medium"/>
              </a:rPr>
              <a:t>클리어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1500" y="9677400"/>
            <a:ext cx="295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03400" y="3213100"/>
            <a:ext cx="685800" cy="6858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7780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1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11800" y="3213100"/>
            <a:ext cx="685800" cy="6858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54737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2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82100" y="3213100"/>
            <a:ext cx="685800" cy="6858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91440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3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877800" y="3213100"/>
            <a:ext cx="685800" cy="6858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2839700" y="33147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 spc="-100">
                <a:solidFill>
                  <a:srgbClr val="FFFFFF"/>
                </a:solidFill>
                <a:latin typeface="Gmarket Sans Medium"/>
              </a:rPr>
              <a:t>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5900" y="12573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10000" b="0" i="0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0000" b="0" i="0" u="none" strike="noStrike" spc="-400">
                <a:solidFill>
                  <a:srgbClr val="000000"/>
                </a:solidFill>
                <a:ea typeface="Gmarket Sans Bold"/>
              </a:rPr>
              <a:t>흐름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6477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10000" b="0" i="0" u="none" strike="noStrike" spc="-400" dirty="0">
                <a:solidFill>
                  <a:srgbClr val="000000"/>
                </a:solidFill>
                <a:latin typeface="Gmarket Sans Bold"/>
                <a:ea typeface="Gmarket Sans Bold"/>
              </a:rPr>
              <a:t>Game</a:t>
            </a:r>
            <a:r>
              <a:rPr lang="ko-KR" altLang="en-US" sz="10000" b="0" i="0" u="none" strike="noStrike" spc="-400" dirty="0">
                <a:solidFill>
                  <a:srgbClr val="000000"/>
                </a:solidFill>
                <a:latin typeface="Gmarket Sans Bold"/>
                <a:ea typeface="Gmarket Sans Bold"/>
              </a:rPr>
              <a:t> 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latin typeface="Gmarket Sans Bold"/>
                <a:ea typeface="Gmarket Sans Bold"/>
              </a:rPr>
              <a:t>Manager</a:t>
            </a:r>
            <a:endParaRPr lang="en-US" altLang="ko-KR" sz="10000" b="0" i="0" u="none" strike="noStrike" spc="-4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57ADE01-5E7C-0303-A9DA-E672E0C9D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3009900"/>
            <a:ext cx="14107774" cy="57210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E0381DBA-E416-550A-4E60-F14B42C185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4236697" y="6975830"/>
            <a:ext cx="3213103" cy="383822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F406E4E-DEA5-CC41-58E1-35C15EA48368}"/>
              </a:ext>
            </a:extLst>
          </p:cNvPr>
          <p:cNvCxnSpPr/>
          <p:nvPr/>
        </p:nvCxnSpPr>
        <p:spPr>
          <a:xfrm>
            <a:off x="10287000" y="4152900"/>
            <a:ext cx="0" cy="129540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F6A42DC-0345-0564-35C6-C6B30DCE9D8B}"/>
              </a:ext>
            </a:extLst>
          </p:cNvPr>
          <p:cNvCxnSpPr>
            <a:cxnSpLocks/>
          </p:cNvCxnSpPr>
          <p:nvPr/>
        </p:nvCxnSpPr>
        <p:spPr>
          <a:xfrm flipH="1">
            <a:off x="5562600" y="4152900"/>
            <a:ext cx="4724400" cy="122555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D53F809-EB42-BBA3-7EBF-0D9F1AD79303}"/>
              </a:ext>
            </a:extLst>
          </p:cNvPr>
          <p:cNvCxnSpPr>
            <a:cxnSpLocks/>
          </p:cNvCxnSpPr>
          <p:nvPr/>
        </p:nvCxnSpPr>
        <p:spPr>
          <a:xfrm>
            <a:off x="10287000" y="4152900"/>
            <a:ext cx="3124200" cy="129540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6D7CE17-4891-CBF4-3CDC-ADD23497753C}"/>
              </a:ext>
            </a:extLst>
          </p:cNvPr>
          <p:cNvCxnSpPr>
            <a:cxnSpLocks/>
          </p:cNvCxnSpPr>
          <p:nvPr/>
        </p:nvCxnSpPr>
        <p:spPr>
          <a:xfrm flipV="1">
            <a:off x="10287000" y="5905500"/>
            <a:ext cx="0" cy="771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순서도: 판단 50">
            <a:extLst>
              <a:ext uri="{FF2B5EF4-FFF2-40B4-BE49-F238E27FC236}">
                <a16:creationId xmlns:a16="http://schemas.microsoft.com/office/drawing/2014/main" id="{7FC395CB-4D53-96BE-4D74-3B414A26A5A6}"/>
              </a:ext>
            </a:extLst>
          </p:cNvPr>
          <p:cNvSpPr/>
          <p:nvPr/>
        </p:nvSpPr>
        <p:spPr>
          <a:xfrm>
            <a:off x="10248901" y="5930900"/>
            <a:ext cx="76197" cy="76200"/>
          </a:xfrm>
          <a:prstGeom prst="flowChartDecision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1742F-AEFF-1C0F-D3EC-297E4B73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4430B3-3FF0-184C-D6A3-F44E4484D5CB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989FA84-146F-293B-CD0A-D0692D31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647700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BEBC4075-051B-14DC-A214-F651A83FE5A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85D85149-2509-0A46-8341-FF206AE2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4F2A3F8-9546-0DE0-4A71-B0F97263F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571A77-0ADA-03D4-142C-9CFA514D3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D6EC7DF-8616-3263-3CD5-A1B2CB713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C90ABAE-C81A-C59D-E8A4-A57FE0337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801068A-F39E-09FB-876C-7E7C644E2B02}"/>
              </a:ext>
            </a:extLst>
          </p:cNvPr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altLang="ko-KR" sz="10000" b="0" i="0" u="none" strike="noStrike" spc="-400" dirty="0">
                <a:solidFill>
                  <a:srgbClr val="000000"/>
                </a:solidFill>
                <a:latin typeface="Gmarket Sans Bold"/>
                <a:ea typeface="Gmarket Sans Bold"/>
              </a:rPr>
              <a:t>Game</a:t>
            </a:r>
            <a:r>
              <a:rPr lang="ko-KR" altLang="en-US" sz="10000" b="0" i="0" u="none" strike="noStrike" spc="-400" dirty="0">
                <a:solidFill>
                  <a:srgbClr val="000000"/>
                </a:solidFill>
                <a:latin typeface="Gmarket Sans Bold"/>
                <a:ea typeface="Gmarket Sans Bold"/>
              </a:rPr>
              <a:t> </a:t>
            </a:r>
            <a:r>
              <a:rPr lang="en-US" altLang="ko-KR" sz="10000" b="0" i="0" u="none" strike="noStrike" spc="-400" dirty="0">
                <a:solidFill>
                  <a:srgbClr val="000000"/>
                </a:solidFill>
                <a:latin typeface="Gmarket Sans Bold"/>
                <a:ea typeface="Gmarket Sans Bold"/>
              </a:rPr>
              <a:t>Manager</a:t>
            </a:r>
            <a:endParaRPr lang="en-US" altLang="ko-KR" sz="10000" b="0" i="0" u="none" strike="noStrike" spc="-4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0ECBB4D-F0E2-5FE1-24FC-AC4284689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6BF6944-ABC3-78C0-6742-FD445EEE31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54800" y="5689600"/>
            <a:ext cx="49657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9CF0DD2-4363-8B6C-3B09-E3FF7C802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3B78EA-DF4E-FAD6-1A35-633CE40D6D0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6398" t="3970" r="34922" b="2233"/>
          <a:stretch/>
        </p:blipFill>
        <p:spPr>
          <a:xfrm>
            <a:off x="3124200" y="3209488"/>
            <a:ext cx="4133850" cy="4601012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F6A1AA97-055A-02F5-7EA8-2FD3C45A27A6}"/>
              </a:ext>
            </a:extLst>
          </p:cNvPr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2E2A0-9FED-5D87-D2C3-3A2F974CCADC}"/>
              </a:ext>
            </a:extLst>
          </p:cNvPr>
          <p:cNvSpPr txBox="1"/>
          <p:nvPr/>
        </p:nvSpPr>
        <p:spPr>
          <a:xfrm>
            <a:off x="8978900" y="4535766"/>
            <a:ext cx="7607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Game Manager Class</a:t>
            </a:r>
            <a:r>
              <a:rPr lang="ko-KR" altLang="en-US" dirty="0"/>
              <a:t>는 게임에서 하나만 존재해야 하므로 </a:t>
            </a:r>
            <a:r>
              <a:rPr lang="ko-KR" altLang="en-US" dirty="0" err="1"/>
              <a:t>싱글톤으로</a:t>
            </a:r>
            <a:r>
              <a:rPr lang="ko-KR" altLang="en-US" dirty="0"/>
              <a:t> 구현됨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GameManager</a:t>
            </a:r>
            <a:r>
              <a:rPr lang="en-US" altLang="ko-KR" dirty="0"/>
              <a:t> Class</a:t>
            </a:r>
            <a:r>
              <a:rPr lang="ko-KR" altLang="en-US" dirty="0"/>
              <a:t>는 다른 </a:t>
            </a:r>
            <a:r>
              <a:rPr lang="en-US" altLang="ko-KR" dirty="0"/>
              <a:t>Class</a:t>
            </a:r>
            <a:r>
              <a:rPr lang="ko-KR" altLang="en-US" dirty="0"/>
              <a:t>들끼리 직접적으로 값을 주고 받거나 하는 방법은 </a:t>
            </a:r>
            <a:r>
              <a:rPr lang="en-US" altLang="ko-KR" dirty="0"/>
              <a:t>SOILD </a:t>
            </a:r>
            <a:r>
              <a:rPr lang="ko-KR" altLang="en-US" dirty="0"/>
              <a:t>원칙에 위배되므로 이 클래스를 통해 값을 주고 받도록 구현됨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뿐만 아니라 전체적인 </a:t>
            </a:r>
            <a:r>
              <a:rPr lang="en-US" altLang="ko-KR" dirty="0"/>
              <a:t>UI</a:t>
            </a:r>
            <a:r>
              <a:rPr lang="ko-KR" altLang="en-US" dirty="0"/>
              <a:t>를 구현하여 상황에 맞는 </a:t>
            </a:r>
            <a:r>
              <a:rPr lang="en-US" altLang="ko-KR" dirty="0"/>
              <a:t>UI</a:t>
            </a:r>
            <a:r>
              <a:rPr lang="ko-KR" altLang="en-US" dirty="0"/>
              <a:t>를 사용자에게 제공함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FB5AD-F718-CE8A-BC2E-31C8145CEBAF}"/>
              </a:ext>
            </a:extLst>
          </p:cNvPr>
          <p:cNvSpPr txBox="1"/>
          <p:nvPr/>
        </p:nvSpPr>
        <p:spPr>
          <a:xfrm>
            <a:off x="9613900" y="3924300"/>
            <a:ext cx="172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한경식</a:t>
            </a:r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DD28859B-C8B3-EEC0-C320-9EED03D8C0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4236697" y="6975830"/>
            <a:ext cx="3213103" cy="38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1492-A442-7039-4519-45DB58F1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B7A42A0-CC6A-A443-FCF1-9AF27AD01A4D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B1FD97D-90B6-ED97-0624-BE1B7C8E1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647700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6A11557C-F52D-D47A-5007-5FE45D9A614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1623A556-D0B3-D0F9-3DAC-80625BF3F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6895A7-F021-A613-5546-0E8A0933B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1124BA7-37C1-43E8-BB63-C99ECDA46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DD91985-63DF-3684-CFF8-18154E142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DB35382-6E5E-BED4-0A7D-EFB49A75F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FC81AF6-F143-20BF-366A-FD03C98FD8E7}"/>
              </a:ext>
            </a:extLst>
          </p:cNvPr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0000" spc="-400" dirty="0">
                <a:solidFill>
                  <a:srgbClr val="000000"/>
                </a:solidFill>
                <a:latin typeface="Gmarket Sans Bold"/>
                <a:ea typeface="Gmarket Sans Bold"/>
              </a:rPr>
              <a:t>Item </a:t>
            </a:r>
            <a:r>
              <a:rPr lang="ko-KR" altLang="en-US" sz="10000" spc="-400" dirty="0">
                <a:solidFill>
                  <a:srgbClr val="000000"/>
                </a:solidFill>
                <a:latin typeface="Gmarket Sans Bold"/>
                <a:ea typeface="Gmarket Sans Bold"/>
              </a:rPr>
              <a:t>및 </a:t>
            </a:r>
            <a:r>
              <a:rPr lang="en-US" altLang="ko-KR" sz="10000" spc="-400" dirty="0">
                <a:solidFill>
                  <a:srgbClr val="000000"/>
                </a:solidFill>
                <a:latin typeface="Gmarket Sans Bold"/>
                <a:ea typeface="Gmarket Sans Bold"/>
              </a:rPr>
              <a:t>Shop</a:t>
            </a:r>
            <a:endParaRPr lang="en-US" sz="10000" b="0" i="0" u="none" strike="noStrike" spc="-4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4E01452F-1855-377D-98C0-DECA464BCA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15CF92B-B20E-1454-DD3A-BA3443D29F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54800" y="5689600"/>
            <a:ext cx="49657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5C622FB-DEA1-0771-63BC-4B6E715E0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5637AB8-875E-FA29-164A-C9ADB5E3CFAB}"/>
              </a:ext>
            </a:extLst>
          </p:cNvPr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94783D-2D1E-E3A0-AE54-BC6B6FF50CAF}"/>
              </a:ext>
            </a:extLst>
          </p:cNvPr>
          <p:cNvSpPr txBox="1"/>
          <p:nvPr/>
        </p:nvSpPr>
        <p:spPr>
          <a:xfrm>
            <a:off x="9601200" y="4684574"/>
            <a:ext cx="7607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상점</a:t>
            </a:r>
            <a:r>
              <a:rPr lang="en-US" altLang="ko-KR" dirty="0"/>
              <a:t>(Shop) </a:t>
            </a:r>
            <a:r>
              <a:rPr lang="ko-KR" altLang="en-US" dirty="0"/>
              <a:t>클래스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구매 가능한 아이템 목록 출력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아이템 구매 및 판매 기능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아이템</a:t>
            </a:r>
            <a:r>
              <a:rPr lang="en-US" altLang="ko-KR" dirty="0"/>
              <a:t>(Item) </a:t>
            </a:r>
            <a:r>
              <a:rPr lang="ko-KR" altLang="en-US" dirty="0"/>
              <a:t>클래스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공격력 증가</a:t>
            </a:r>
            <a:r>
              <a:rPr lang="en-US" altLang="ko-KR" dirty="0"/>
              <a:t>(</a:t>
            </a:r>
            <a:r>
              <a:rPr lang="en-US" altLang="ko-KR" dirty="0" err="1"/>
              <a:t>AttackIncrease</a:t>
            </a:r>
            <a:r>
              <a:rPr lang="en-US" altLang="ko-KR" dirty="0"/>
              <a:t>) </a:t>
            </a:r>
            <a:r>
              <a:rPr lang="ko-KR" altLang="en-US" dirty="0"/>
              <a:t>아이템 생성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HP </a:t>
            </a:r>
            <a:r>
              <a:rPr lang="ko-KR" altLang="en-US" dirty="0"/>
              <a:t>증가</a:t>
            </a:r>
            <a:r>
              <a:rPr lang="en-US" altLang="ko-KR" dirty="0"/>
              <a:t>(</a:t>
            </a:r>
            <a:r>
              <a:rPr lang="en-US" altLang="ko-KR" dirty="0" err="1"/>
              <a:t>HealthPotion</a:t>
            </a:r>
            <a:r>
              <a:rPr lang="en-US" altLang="ko-KR" dirty="0"/>
              <a:t>) </a:t>
            </a:r>
            <a:r>
              <a:rPr lang="ko-KR" altLang="en-US" dirty="0"/>
              <a:t>아이템 생성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F9BC869-8807-F802-2585-C4AFC40927B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2029" b="56215"/>
          <a:stretch/>
        </p:blipFill>
        <p:spPr>
          <a:xfrm>
            <a:off x="2178050" y="2999275"/>
            <a:ext cx="2276475" cy="35475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678559-5089-5CB5-F942-5FD920DE0D5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1647" r="30781"/>
          <a:stretch/>
        </p:blipFill>
        <p:spPr>
          <a:xfrm>
            <a:off x="4908550" y="2781300"/>
            <a:ext cx="3752850" cy="5486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9BC4D4-F8E6-4038-583A-A3E45CD42E1D}"/>
              </a:ext>
            </a:extLst>
          </p:cNvPr>
          <p:cNvSpPr txBox="1"/>
          <p:nvPr/>
        </p:nvSpPr>
        <p:spPr>
          <a:xfrm>
            <a:off x="9613900" y="3924300"/>
            <a:ext cx="172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신설빈</a:t>
            </a:r>
            <a:endParaRPr lang="ko-KR" altLang="en-US" sz="3200" b="1" dirty="0"/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C83DA78B-A088-33C6-B259-3C2FB8B025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4236697" y="6975830"/>
            <a:ext cx="3213103" cy="38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A203E-4BA4-9D8D-7D1F-EBC7F3B69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1EAEED-136F-9590-F5AA-61315759EA9E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5E1844C-B6EB-7136-BDEE-C8EB922DF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647700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C6F45A1-66F3-73E0-668C-426FB3CB94C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D431FD2A-E505-0B42-6542-8BEC540A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314AD66-BCBA-8D2E-F07F-6857600E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F9B537F-F0D1-6056-13FF-B2AE8644A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F3E8C63-5E53-860F-1EA8-2FF2A3648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84C32F8-1575-10A9-FE7E-90C69E641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12B42D-B2D7-96B4-D92A-E5FBC067F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875" y="3048000"/>
            <a:ext cx="8121650" cy="523875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74EEC89-1498-6043-7872-0E485ED28C5A}"/>
              </a:ext>
            </a:extLst>
          </p:cNvPr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  <a:ea typeface="Gmarket Sans Bold"/>
              </a:rPr>
              <a:t>Monster</a:t>
            </a:r>
            <a:endParaRPr lang="en-US" sz="10000" b="0" i="0" u="none" strike="noStrike" spc="-4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0FE2C25-91EA-0435-50AE-48C4EEE005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D4AFF4F-1214-28F8-6FD8-508A0C3F28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654800" y="5689600"/>
            <a:ext cx="49657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88842E9-F3CC-F931-9092-FC0B0D6EA8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42298E61-5BA4-EC2C-C8BE-2CF4F751363E}"/>
              </a:ext>
            </a:extLst>
          </p:cNvPr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E3BA30-C53D-C59C-3FD5-774EE483C8E4}"/>
              </a:ext>
            </a:extLst>
          </p:cNvPr>
          <p:cNvSpPr txBox="1"/>
          <p:nvPr/>
        </p:nvSpPr>
        <p:spPr>
          <a:xfrm>
            <a:off x="9601200" y="4636175"/>
            <a:ext cx="7607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몬스터</a:t>
            </a:r>
            <a:r>
              <a:rPr lang="en-US" altLang="ko-KR" dirty="0"/>
              <a:t>(Monster) </a:t>
            </a:r>
            <a:r>
              <a:rPr lang="ko-KR" altLang="en-US" dirty="0"/>
              <a:t>클래스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골드</a:t>
            </a:r>
            <a:r>
              <a:rPr lang="en-US" altLang="ko-KR" dirty="0"/>
              <a:t>, </a:t>
            </a:r>
            <a:r>
              <a:rPr lang="ko-KR" altLang="en-US" dirty="0"/>
              <a:t>경험치</a:t>
            </a:r>
            <a:r>
              <a:rPr lang="en-US" altLang="ko-KR" dirty="0"/>
              <a:t>, </a:t>
            </a:r>
            <a:r>
              <a:rPr lang="ko-KR" altLang="en-US" dirty="0"/>
              <a:t>아이템 등 드롭 아이템 추가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레벨에 따라 </a:t>
            </a:r>
            <a:r>
              <a:rPr lang="ko-KR" altLang="en-US" dirty="0" err="1"/>
              <a:t>스텟이</a:t>
            </a:r>
            <a:r>
              <a:rPr lang="ko-KR" altLang="en-US" dirty="0"/>
              <a:t> 달라짐</a:t>
            </a:r>
            <a:r>
              <a:rPr lang="en-US" altLang="ko-KR" dirty="0"/>
              <a:t>. </a:t>
            </a:r>
            <a:r>
              <a:rPr lang="ko-KR" altLang="en-US" dirty="0"/>
              <a:t>각각 몬스터마다 </a:t>
            </a:r>
            <a:r>
              <a:rPr lang="ko-KR" altLang="en-US" dirty="0" err="1"/>
              <a:t>랜덤한</a:t>
            </a:r>
            <a:r>
              <a:rPr lang="ko-KR" altLang="en-US" dirty="0"/>
              <a:t> 가중치가 존재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하위</a:t>
            </a:r>
            <a:r>
              <a:rPr lang="en-US" altLang="ko-KR" dirty="0"/>
              <a:t>(</a:t>
            </a:r>
            <a:r>
              <a:rPr lang="en-US" altLang="ko-KR" dirty="0" err="1"/>
              <a:t>Golbin</a:t>
            </a:r>
            <a:r>
              <a:rPr lang="en-US" altLang="ko-KR" dirty="0"/>
              <a:t>, Orc, </a:t>
            </a:r>
            <a:r>
              <a:rPr lang="en-US" altLang="ko-KR" dirty="0" err="1"/>
              <a:t>BossMonster,Slime,Troll</a:t>
            </a:r>
            <a:r>
              <a:rPr lang="en-US" altLang="ko-KR" dirty="0"/>
              <a:t>) </a:t>
            </a:r>
            <a:r>
              <a:rPr lang="ko-KR" altLang="en-US" dirty="0"/>
              <a:t>클래스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팩토리 메서드로 여러 몬스터 하위 클래스 생성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Boss</a:t>
            </a:r>
            <a:r>
              <a:rPr lang="ko-KR" altLang="en-US" dirty="0"/>
              <a:t>몬스터의 스펙 차별화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62940-BC6A-FAF7-3270-6D86392DF73D}"/>
              </a:ext>
            </a:extLst>
          </p:cNvPr>
          <p:cNvSpPr txBox="1"/>
          <p:nvPr/>
        </p:nvSpPr>
        <p:spPr>
          <a:xfrm>
            <a:off x="9613900" y="3924300"/>
            <a:ext cx="172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김종선</a:t>
            </a:r>
          </a:p>
        </p:txBody>
      </p:sp>
      <p:pic>
        <p:nvPicPr>
          <p:cNvPr id="19" name="Picture 14">
            <a:extLst>
              <a:ext uri="{FF2B5EF4-FFF2-40B4-BE49-F238E27FC236}">
                <a16:creationId xmlns:a16="http://schemas.microsoft.com/office/drawing/2014/main" id="{37C927B3-FBE9-7762-449B-AD884F3F20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4236697" y="6975830"/>
            <a:ext cx="3213103" cy="38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9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2B08E-A568-F791-0221-77BADE1A5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D58C0B3-EB2B-CA8F-703A-0A18CAE7DAD2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E3BA884-C4B2-9BF2-2B41-4402D648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647700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D0A525C-80C3-A507-BF9F-05B7E1F42AE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147B1866-172A-2EDE-E977-6C5F8E4B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7CBA2AA-D8D2-32DA-63C3-3A536160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F4AA038-B5E9-D3A9-D3B9-D5976BBC6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054EAF7-72FD-D51C-41F6-BA16C3FE6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58455A1-8B76-7134-9E8B-D2A312966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E147A33-FDBA-F4E4-5132-0ADF721924EA}"/>
              </a:ext>
            </a:extLst>
          </p:cNvPr>
          <p:cNvSpPr txBox="1"/>
          <p:nvPr/>
        </p:nvSpPr>
        <p:spPr>
          <a:xfrm>
            <a:off x="1485900" y="1270000"/>
            <a:ext cx="153289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0000" b="0" i="0" u="none" strike="noStrike" spc="-400" dirty="0">
                <a:solidFill>
                  <a:srgbClr val="000000"/>
                </a:solidFill>
                <a:latin typeface="Gmarket Sans Bold"/>
                <a:ea typeface="Gmarket Sans Bold"/>
              </a:rPr>
              <a:t>Character</a:t>
            </a:r>
            <a:endParaRPr lang="en-US" sz="10000" b="0" i="0" u="none" strike="noStrike" spc="-400" dirty="0">
              <a:solidFill>
                <a:srgbClr val="000000"/>
              </a:solidFill>
              <a:latin typeface="Gmarket Sans 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E27F84B7-E24E-9152-C44C-CC1C14A0D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E534492-EA23-1380-72D7-F1317541FD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654800" y="5689600"/>
            <a:ext cx="4965700" cy="254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418C9A8-449E-A1DD-2FC5-6500B6521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632EF258-9FBE-1ACB-E846-3D6CA72BCD87}"/>
              </a:ext>
            </a:extLst>
          </p:cNvPr>
          <p:cNvSpPr txBox="1"/>
          <p:nvPr/>
        </p:nvSpPr>
        <p:spPr>
          <a:xfrm>
            <a:off x="13614400" y="97028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EA2FC-FAB4-2A37-117A-5E0947565DB6}"/>
              </a:ext>
            </a:extLst>
          </p:cNvPr>
          <p:cNvSpPr txBox="1"/>
          <p:nvPr/>
        </p:nvSpPr>
        <p:spPr>
          <a:xfrm>
            <a:off x="9601200" y="4636175"/>
            <a:ext cx="760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/>
              <a:t>ㅁㄴㅇㅁㄴㅇㅁㄴㅇ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6268DC-6404-9FBA-6231-440EAEB039E2}"/>
              </a:ext>
            </a:extLst>
          </p:cNvPr>
          <p:cNvSpPr txBox="1"/>
          <p:nvPr/>
        </p:nvSpPr>
        <p:spPr>
          <a:xfrm>
            <a:off x="9613900" y="3924300"/>
            <a:ext cx="172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박지윤</a:t>
            </a:r>
          </a:p>
        </p:txBody>
      </p:sp>
      <p:pic>
        <p:nvPicPr>
          <p:cNvPr id="19" name="Picture 14">
            <a:extLst>
              <a:ext uri="{FF2B5EF4-FFF2-40B4-BE49-F238E27FC236}">
                <a16:creationId xmlns:a16="http://schemas.microsoft.com/office/drawing/2014/main" id="{5EABBAF4-9799-DFFD-F937-5CEEB97985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4236697" y="6975830"/>
            <a:ext cx="3213103" cy="38382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1C98D6-7386-FFB8-B063-E97A93F944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334" t="1235" r="14098" b="2101"/>
          <a:stretch/>
        </p:blipFill>
        <p:spPr>
          <a:xfrm>
            <a:off x="3102950" y="3168650"/>
            <a:ext cx="420305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31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273</Words>
  <Application>Microsoft Office PowerPoint</Application>
  <PresentationFormat>사용자 지정</PresentationFormat>
  <Paragraphs>82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Gmarket Sans Light</vt:lpstr>
      <vt:lpstr>Gmarket Sans Medium</vt:lpstr>
      <vt:lpstr>Noto Sans CJK KR Regular</vt:lpstr>
      <vt:lpstr>Calibri</vt:lpstr>
      <vt:lpstr>Gmarket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경식 한</cp:lastModifiedBy>
  <cp:revision>4</cp:revision>
  <dcterms:created xsi:type="dcterms:W3CDTF">2006-08-16T00:00:00Z</dcterms:created>
  <dcterms:modified xsi:type="dcterms:W3CDTF">2025-01-15T11:17:17Z</dcterms:modified>
</cp:coreProperties>
</file>